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258" r:id="rId3"/>
    <p:sldId id="263" r:id="rId4"/>
    <p:sldId id="256" r:id="rId5"/>
    <p:sldId id="257" r:id="rId6"/>
    <p:sldId id="264" r:id="rId7"/>
    <p:sldId id="265" r:id="rId8"/>
    <p:sldId id="260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1B24"/>
    <a:srgbClr val="FF1F1F"/>
    <a:srgbClr val="FC7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04FB4-C20E-45BA-B9BF-84E592C2455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A36A0-CAA8-4350-AAF6-C7A9828B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7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3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8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8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6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1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0CDAD-CD49-4141-A2A9-EF0EF2CEF07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1EDE6-6B43-40C8-AF64-078CCFE17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7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1" y="0"/>
            <a:ext cx="12218042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08576" y="6089904"/>
            <a:ext cx="402336" cy="201168"/>
          </a:xfrm>
          <a:prstGeom prst="ellipse">
            <a:avLst/>
          </a:prstGeom>
          <a:solidFill>
            <a:srgbClr val="EF1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7720" y="6045743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49.-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762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Horizontal Scroll 6"/>
          <p:cNvSpPr/>
          <p:nvPr/>
        </p:nvSpPr>
        <p:spPr>
          <a:xfrm>
            <a:off x="4324933" y="264791"/>
            <a:ext cx="3542134" cy="848568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/>
              <a:t>วิธีการผลิต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66442"/>
            <a:ext cx="11430000" cy="3038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58215" y="4078985"/>
            <a:ext cx="299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 smtClean="0">
                <a:solidFill>
                  <a:schemeClr val="bg1"/>
                </a:solidFill>
              </a:rPr>
              <a:t>นำวัตถุดิบสผมเข้าด้วยกันตาม</a:t>
            </a:r>
          </a:p>
          <a:p>
            <a:r>
              <a:rPr lang="th-TH" sz="2000" b="1" dirty="0" smtClean="0">
                <a:solidFill>
                  <a:schemeClr val="bg1"/>
                </a:solidFill>
              </a:rPr>
              <a:t>อัตรส่วนที่กำหนด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0222" y="4078985"/>
            <a:ext cx="299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 smtClean="0"/>
              <a:t>นำวัตถุดิบที่ผสมเข้าด้วยกันไปบดละเอียดใช้เวลา 10 วินาที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122229" y="4078985"/>
            <a:ext cx="299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 smtClean="0">
                <a:solidFill>
                  <a:schemeClr val="bg1"/>
                </a:solidFill>
              </a:rPr>
              <a:t>นำไปประจุลงถุงและปิดปากถุง</a:t>
            </a:r>
          </a:p>
          <a:p>
            <a:r>
              <a:rPr lang="th-TH" sz="2000" b="1" dirty="0" smtClean="0">
                <a:solidFill>
                  <a:schemeClr val="bg1"/>
                </a:solidFill>
              </a:rPr>
              <a:t>ให้สนิท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5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90" y="1894070"/>
            <a:ext cx="2984843" cy="4183218"/>
          </a:xfrm>
          <a:prstGeom prst="rect">
            <a:avLst/>
          </a:prstGeom>
        </p:spPr>
      </p:pic>
      <p:sp>
        <p:nvSpPr>
          <p:cNvPr id="8" name="Horizontal Scroll 7"/>
          <p:cNvSpPr/>
          <p:nvPr/>
        </p:nvSpPr>
        <p:spPr>
          <a:xfrm>
            <a:off x="4324933" y="264791"/>
            <a:ext cx="3542134" cy="848568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/>
              <a:t>อัตราการใช้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1912357"/>
            <a:ext cx="942975" cy="838200"/>
          </a:xfrm>
          <a:prstGeom prst="rect">
            <a:avLst/>
          </a:prstGeom>
        </p:spPr>
      </p:pic>
      <p:sp>
        <p:nvSpPr>
          <p:cNvPr id="10" name="Flowchart: Terminator 9"/>
          <p:cNvSpPr/>
          <p:nvPr/>
        </p:nvSpPr>
        <p:spPr>
          <a:xfrm>
            <a:off x="6159918" y="1929121"/>
            <a:ext cx="4197096" cy="80467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cs typeface="+mj-cs"/>
              </a:rPr>
              <a:t>1</a:t>
            </a:r>
            <a:r>
              <a:rPr lang="en-US" sz="2800" dirty="0" smtClean="0">
                <a:cs typeface="+mj-cs"/>
              </a:rPr>
              <a:t> </a:t>
            </a:r>
            <a:r>
              <a:rPr lang="th-TH" sz="2800" dirty="0" smtClean="0">
                <a:cs typeface="+mj-cs"/>
              </a:rPr>
              <a:t>ซองต่อน้ำ 4 ลิตร</a:t>
            </a:r>
            <a:endParaRPr lang="en-US" sz="2800" dirty="0"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354061"/>
            <a:ext cx="942975" cy="838200"/>
          </a:xfrm>
          <a:prstGeom prst="rect">
            <a:avLst/>
          </a:prstGeom>
        </p:spPr>
      </p:pic>
      <p:sp>
        <p:nvSpPr>
          <p:cNvPr id="12" name="Flowchart: Terminator 11"/>
          <p:cNvSpPr/>
          <p:nvPr/>
        </p:nvSpPr>
        <p:spPr>
          <a:xfrm>
            <a:off x="6159918" y="3370825"/>
            <a:ext cx="4197096" cy="80467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cs typeface="+mj-cs"/>
              </a:rPr>
              <a:t>จะได้ก๋วยเตี๋ยวประมาณ 20 ชาม</a:t>
            </a:r>
            <a:endParaRPr lang="en-US" sz="2800" dirty="0"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4779001"/>
            <a:ext cx="942975" cy="838200"/>
          </a:xfrm>
          <a:prstGeom prst="rect">
            <a:avLst/>
          </a:prstGeom>
        </p:spPr>
      </p:pic>
      <p:sp>
        <p:nvSpPr>
          <p:cNvPr id="14" name="Flowchart: Terminator 13"/>
          <p:cNvSpPr/>
          <p:nvPr/>
        </p:nvSpPr>
        <p:spPr>
          <a:xfrm>
            <a:off x="6159918" y="4795765"/>
            <a:ext cx="4197096" cy="80467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cs typeface="+mj-cs"/>
              </a:rPr>
              <a:t>ตกชามละ 2.45 บาท</a:t>
            </a:r>
            <a:endParaRPr lang="en-US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99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3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0" y="393191"/>
            <a:ext cx="3399074" cy="6274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91" y="1358889"/>
            <a:ext cx="511561" cy="693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2" y="3924273"/>
            <a:ext cx="389374" cy="512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84" y="1552227"/>
            <a:ext cx="389374" cy="512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21" y="2321337"/>
            <a:ext cx="389374" cy="512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8" y="4882733"/>
            <a:ext cx="389374" cy="5127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85" y="5440387"/>
            <a:ext cx="389374" cy="5127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10" y="2478127"/>
            <a:ext cx="389374" cy="5127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90" y="2741166"/>
            <a:ext cx="389374" cy="512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1" y="2443834"/>
            <a:ext cx="389374" cy="5127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2023570"/>
            <a:ext cx="389374" cy="5127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42" y="1781639"/>
            <a:ext cx="389374" cy="5127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8" y="1079549"/>
            <a:ext cx="389374" cy="512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16" y="487351"/>
            <a:ext cx="389374" cy="5127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8" y="3296464"/>
            <a:ext cx="704447" cy="9276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89803" y="3454939"/>
            <a:ext cx="1570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Franchise</a:t>
            </a:r>
            <a:endParaRPr lang="en-US" sz="2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60" y="847626"/>
            <a:ext cx="5737846" cy="573784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205431" y="1229061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Asia</a:t>
            </a:r>
            <a:endParaRPr lang="en-US" sz="3600" dirty="0"/>
          </a:p>
        </p:txBody>
      </p:sp>
      <p:sp>
        <p:nvSpPr>
          <p:cNvPr id="34" name="Horizontal Scroll 33"/>
          <p:cNvSpPr/>
          <p:nvPr/>
        </p:nvSpPr>
        <p:spPr>
          <a:xfrm>
            <a:off x="4324933" y="264791"/>
            <a:ext cx="3542134" cy="848568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Marketplace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9"/>
    </mc:Choice>
    <mc:Fallback xmlns="">
      <p:transition spd="slow" advTm="6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Horizontal Scroll 4"/>
          <p:cNvSpPr/>
          <p:nvPr/>
        </p:nvSpPr>
        <p:spPr>
          <a:xfrm>
            <a:off x="4324933" y="264791"/>
            <a:ext cx="3542134" cy="848568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Competition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18452" y="1449719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 smtClean="0"/>
              <a:t>สินค้าคล้ายๆกัน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73" y="1840698"/>
            <a:ext cx="3612487" cy="3612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5" y="2544602"/>
            <a:ext cx="1763744" cy="2204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06" y="2211989"/>
            <a:ext cx="2869906" cy="28699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79199" y="1266830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accent1">
                    <a:lumMod val="75000"/>
                  </a:schemeClr>
                </a:solidFill>
              </a:rPr>
              <a:t>ซอส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76318" y="1125355"/>
            <a:ext cx="858744" cy="761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10" y="1047833"/>
            <a:ext cx="286040" cy="8037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620252" y="2453522"/>
            <a:ext cx="859359" cy="7638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5010" y="2564470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น้ำตาล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95" y="2422516"/>
            <a:ext cx="643123" cy="7267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7" y="3656162"/>
            <a:ext cx="257568" cy="8190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76318" y="3684985"/>
            <a:ext cx="858744" cy="7614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62193" y="3861630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accent2">
                    <a:lumMod val="75000"/>
                  </a:schemeClr>
                </a:solidFill>
              </a:rPr>
              <a:t>น้ำมันหอย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27" y="5005057"/>
            <a:ext cx="674512" cy="5733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76318" y="4982145"/>
            <a:ext cx="859359" cy="76387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29369" y="5071694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rgbClr val="FC70F5"/>
                </a:solidFill>
              </a:rPr>
              <a:t>กระเทียม</a:t>
            </a:r>
            <a:endParaRPr lang="en-US" sz="3200" dirty="0">
              <a:solidFill>
                <a:srgbClr val="FC70F5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27339" y="6096579"/>
            <a:ext cx="858744" cy="761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120" y="6024572"/>
            <a:ext cx="523020" cy="7322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67240" y="6098298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accent6">
                    <a:lumMod val="75000"/>
                  </a:schemeClr>
                </a:solidFill>
              </a:rPr>
              <a:t>หัวไชเท้า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8" grpId="0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90" y="1894070"/>
            <a:ext cx="2984843" cy="4183218"/>
          </a:xfrm>
          <a:prstGeom prst="rect">
            <a:avLst/>
          </a:prstGeom>
        </p:spPr>
      </p:pic>
      <p:sp>
        <p:nvSpPr>
          <p:cNvPr id="6" name="Horizontal Scroll 5"/>
          <p:cNvSpPr/>
          <p:nvPr/>
        </p:nvSpPr>
        <p:spPr>
          <a:xfrm>
            <a:off x="4324933" y="264791"/>
            <a:ext cx="3542134" cy="848568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solidFill>
                  <a:srgbClr val="FF0000"/>
                </a:solidFill>
              </a:rPr>
              <a:t>โบนันซ่า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Horizontal Scroll 7"/>
          <p:cNvSpPr/>
          <p:nvPr/>
        </p:nvSpPr>
        <p:spPr>
          <a:xfrm>
            <a:off x="4324932" y="264791"/>
            <a:ext cx="3542134" cy="848568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Competition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55765" y="2952599"/>
            <a:ext cx="4294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/>
              <a:t>ผง</a:t>
            </a:r>
            <a:r>
              <a:rPr lang="th-TH" sz="2800" dirty="0"/>
              <a:t>ทำน้ำก๋วยเตี๋ยวตราโบนัน</a:t>
            </a:r>
            <a:r>
              <a:rPr lang="th-TH" sz="2800" dirty="0" smtClean="0"/>
              <a:t>ซ่าสูตรเข้มข้น </a:t>
            </a:r>
          </a:p>
          <a:p>
            <a:r>
              <a:rPr lang="th-TH" sz="2800" dirty="0" smtClean="0"/>
              <a:t>ซอง</a:t>
            </a:r>
            <a:r>
              <a:rPr lang="th-TH" sz="2800" dirty="0"/>
              <a:t>เดียวจบโดยไม่ต้องผสมอะไรเพิ่ม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9199" y="1266830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accent1">
                    <a:lumMod val="75000"/>
                  </a:schemeClr>
                </a:solidFill>
              </a:rPr>
              <a:t>ซอส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76318" y="1125355"/>
            <a:ext cx="858744" cy="7614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10" y="1047833"/>
            <a:ext cx="286040" cy="8037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620252" y="2453522"/>
            <a:ext cx="859359" cy="7638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65010" y="2564470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น้ำตาล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95" y="2422516"/>
            <a:ext cx="643123" cy="726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7" y="3656162"/>
            <a:ext cx="257568" cy="819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76318" y="3684985"/>
            <a:ext cx="858744" cy="761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62193" y="3861630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accent2">
                    <a:lumMod val="75000"/>
                  </a:schemeClr>
                </a:solidFill>
              </a:rPr>
              <a:t>น้ำมันหอย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27" y="5005057"/>
            <a:ext cx="674512" cy="5733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76318" y="4982145"/>
            <a:ext cx="859359" cy="7638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29369" y="5071694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rgbClr val="FC70F5"/>
                </a:solidFill>
              </a:rPr>
              <a:t>กระเทียม</a:t>
            </a:r>
            <a:endParaRPr lang="en-US" sz="3200" dirty="0">
              <a:solidFill>
                <a:srgbClr val="FC70F5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27339" y="6096579"/>
            <a:ext cx="858744" cy="761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120" y="6024572"/>
            <a:ext cx="523020" cy="7322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67240" y="6098298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accent6">
                    <a:lumMod val="75000"/>
                  </a:schemeClr>
                </a:solidFill>
              </a:rPr>
              <a:t>หัวไชเท้า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87" y="1409229"/>
            <a:ext cx="2760023" cy="38681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8" y="3270481"/>
            <a:ext cx="357558" cy="3170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280" y="1281567"/>
            <a:ext cx="548998" cy="5489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95" y="2577335"/>
            <a:ext cx="548998" cy="5489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442" y="3884842"/>
            <a:ext cx="548998" cy="5489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852" y="5029394"/>
            <a:ext cx="548998" cy="5489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131" y="6134075"/>
            <a:ext cx="548998" cy="54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21" grpId="0"/>
      <p:bldP spid="2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77" y="545019"/>
            <a:ext cx="942975" cy="838200"/>
          </a:xfrm>
          <a:prstGeom prst="rect">
            <a:avLst/>
          </a:prstGeom>
        </p:spPr>
      </p:pic>
      <p:sp>
        <p:nvSpPr>
          <p:cNvPr id="8" name="Flowchart: Terminator 7"/>
          <p:cNvSpPr/>
          <p:nvPr/>
        </p:nvSpPr>
        <p:spPr>
          <a:xfrm>
            <a:off x="3997452" y="561783"/>
            <a:ext cx="4197096" cy="80467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cs typeface="+mj-cs"/>
              </a:rPr>
              <a:t>ผงทำน้ำก๋วยเตี๋ยวรสต้มยำ</a:t>
            </a:r>
            <a:endParaRPr lang="en-US" sz="2800"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43" y="1928239"/>
            <a:ext cx="3613114" cy="30015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87089" y="5601491"/>
            <a:ext cx="4217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/>
              <a:t>ซองเดียวจบโดยไม่ต้องผสมอะไรเพิ่ม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Horizontal Scroll 8"/>
          <p:cNvSpPr/>
          <p:nvPr/>
        </p:nvSpPr>
        <p:spPr>
          <a:xfrm>
            <a:off x="4324933" y="264791"/>
            <a:ext cx="3542134" cy="848568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/>
              <a:t>คุณสมบัติ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56" y="2014338"/>
            <a:ext cx="2253450" cy="170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27490" y="1621160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</a:rPr>
              <a:t>กระทะร้อน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57" y="4658424"/>
            <a:ext cx="2695088" cy="16170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9942" y="4179151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</a:rPr>
              <a:t>ผัดผัก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7" y="4765873"/>
            <a:ext cx="1509604" cy="15096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7195" y="4110664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</a:rPr>
              <a:t>หมูตุ๋น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93" y="4805713"/>
            <a:ext cx="1705874" cy="14299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7862" y="4179150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</a:rPr>
              <a:t>ต้มจืด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39" y="4610251"/>
            <a:ext cx="1820848" cy="18208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8227" y="4196759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</a:rPr>
              <a:t>ต้มเลือดหมู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51822" y="704625"/>
            <a:ext cx="3982286" cy="2347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4290" y="704625"/>
            <a:ext cx="3133764" cy="2483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36" y="704625"/>
            <a:ext cx="3313355" cy="248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2" y="3429000"/>
            <a:ext cx="3780646" cy="2834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52" y="3429000"/>
            <a:ext cx="3180562" cy="31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36" y="3429000"/>
            <a:ext cx="3180562" cy="31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129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Famnoii</dc:creator>
  <cp:lastModifiedBy>Famnoii</cp:lastModifiedBy>
  <cp:revision>32</cp:revision>
  <dcterms:created xsi:type="dcterms:W3CDTF">2019-12-29T03:33:41Z</dcterms:created>
  <dcterms:modified xsi:type="dcterms:W3CDTF">2020-01-07T03:08:17Z</dcterms:modified>
</cp:coreProperties>
</file>